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6740B6-6BE9-4A1E-9FDD-5763E51EFF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Obiekt 3D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F6E60B0-2B6E-477E-8C16-CDCAC8B134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555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EF9A22-8ADA-416A-98D1-D31F82E1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Symbol zastępczy zawartości 3" descr="Printer">
                <a:extLst>
                  <a:ext uri="{FF2B5EF4-FFF2-40B4-BE49-F238E27FC236}">
                    <a16:creationId xmlns:a16="http://schemas.microsoft.com/office/drawing/2014/main" id="{3ADEE33B-07D6-413D-AC24-BD2522A78E1B}"/>
                  </a:ext>
                </a:extLst>
              </p:cNvPr>
              <p:cNvGraphicFramePr>
                <a:graphicFrameLocks noGrp="1" noChangeAspect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25861665"/>
                  </p:ext>
                </p:extLst>
              </p:nvPr>
            </p:nvGraphicFramePr>
            <p:xfrm>
              <a:off x="4077705" y="2632298"/>
              <a:ext cx="3850995" cy="3889029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850995" cy="3889029"/>
                    </a:xfrm>
                    <a:prstGeom prst="rect">
                      <a:avLst/>
                    </a:prstGeom>
                  </am3d:spPr>
                  <am3d:camera>
                    <am3d:pos x="0" y="0" z="7266175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427949" d="1000000"/>
                    <am3d:preTrans dx="0" dy="-12966183" dz="-2395334"/>
                    <am3d:scale>
                      <am3d:sx n="1000000" d="1000000"/>
                      <am3d:sy n="1000000" d="1000000"/>
                      <am3d:sz n="1000000" d="1000000"/>
                    </am3d:scale>
                    <am3d:rot ax="3545104" ay="2251368" az="2729127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523925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Symbol zastępczy zawartości 3" descr="Printer">
                <a:extLst>
                  <a:ext uri="{FF2B5EF4-FFF2-40B4-BE49-F238E27FC236}">
                    <a16:creationId xmlns:a16="http://schemas.microsoft.com/office/drawing/2014/main" id="{3ADEE33B-07D6-413D-AC24-BD2522A78E1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77705" y="2632298"/>
                <a:ext cx="3850995" cy="388902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1911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2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Jon</vt:lpstr>
      <vt:lpstr>Obiekt 3D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Obiekt 3D</dc:title>
  <dc:creator>Witold Wrotek</dc:creator>
  <cp:lastModifiedBy>Witold Wrotek</cp:lastModifiedBy>
  <cp:revision>1</cp:revision>
  <dcterms:created xsi:type="dcterms:W3CDTF">2021-10-27T11:22:06Z</dcterms:created>
  <dcterms:modified xsi:type="dcterms:W3CDTF">2021-10-27T11:54:52Z</dcterms:modified>
</cp:coreProperties>
</file>