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CBCAAA-A4F1-41A5-BE7F-C68BD979DE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F2BCB20-F34B-433A-AACF-7D60802F04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C4D94F-AAEF-4A46-917C-1176CB023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9CB50EF-A464-47E1-8907-2FA7F6133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4CDBAF5-028C-4C29-A3C4-49102B33D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0881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1CA03D-770A-417A-A404-159CE7766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9EE1BD0-BF36-47AE-ACF8-702DE7AB4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10F2BAC-9F7B-481A-963F-90DA263CF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2ECAC1-A245-450C-8B68-4D5E4C2D6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DF2994-7198-49D6-A726-E899D4DA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3077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1FB93DE-8130-445A-B691-EA2AB6703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E216E1E-FE14-4703-8FCD-3759C6A9A7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E11BCE0-7F54-4074-89A2-BD2065F48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AB83E88-FDEC-46DA-96A8-9E863B41A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95A6D4A-9462-4789-8F9B-C0CF00EAF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4357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220BC48-047C-440E-896B-47C4D15A3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6B224BE-DC1C-45B0-9CE0-A6A70F755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484539A-5BDE-41D9-BE39-BDEAB1060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B24576-2462-4998-8B22-492A610E1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8D3A936-1FB5-4400-8F12-5AFDF5FF0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24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C2AB17-1BC4-4FC2-B5F1-8B3B165E8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4C78407-ADA5-4AB9-A088-1CECF1EC1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2CD9EA8-5B9B-4A39-8659-94314D32C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0386D6E-B6CF-415C-8FED-C25D26BD3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521EC9-1A6A-4A01-A92D-65C0C7A63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847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5F5A2D-9EB4-445F-B961-176CFC77D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0053E0-B1DC-4418-934B-233C4D52B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6D6FB00-F84B-467E-8D85-8CEA6718B0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AA3B163-5003-4A39-B13D-EFDB8A56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F5F471A-FE9B-4176-A0BB-8F2B60859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082AC41-4560-4B94-A76E-4182065DA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354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54A988-B8F8-4F5A-A1B0-04BBBE77E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66ABC70-2509-4E97-BD05-6576845B2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37C939C-7066-40BA-9644-B93583B74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6A2ADFD8-C24A-4439-B6D9-AA40412765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C045A22-A2C0-40C5-A22B-01EE57BF9F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8078F85-66FC-43D1-897D-23C42F36C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EAFCBBE-0F5E-4087-9CFE-E5BBE7864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FCCBCFE-F9A2-419E-9E2C-50322AF85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1193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668902-F2E2-4C80-B316-7ED3E2935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C81F602-6048-4196-9594-415C64785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ED440A7-1483-459A-84E4-50389E1EB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497C4C1-238E-434C-A503-77BCD649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66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32E376C7-B684-4858-9643-5D2C2DB16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C2BC383-A62D-46DD-919D-0489B95E3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4762942-C5C6-473D-B045-2FC0D2FA9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4879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B42086-B055-4FFA-80A0-115D93087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A44A4E7-47BA-4288-814E-5DCF5EE12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F6BE58D-0DB8-4102-B4CC-3105E1C04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F08BF50-293E-4755-B905-5F262514E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BA86436-1CF9-4A44-9AD9-2FD1A5668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770A12C-DD22-4E04-87D4-E00BA649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704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BAEA6E-BE9C-4D21-A9CE-BF92D1E64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3C6EAF7-58D0-4296-BACC-AC7D3CBC8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DF81389-ADE4-4EF3-801E-C60B67AD9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E69E5E2-A620-4477-BBBD-FC7E38A33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D3DE663-F84A-454D-BF5B-7A472B809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7DE512A-CCE2-46FD-AA1C-6FD4C67F9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05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644813B-6E6E-43F2-89BC-BED6C695C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43AFAEB-B0D1-47C1-96B9-FB0B3741D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7079876-69AE-42B8-AEBA-DD755E840B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62708-F7B6-45BE-810C-8A451EEE7C1F}" type="datetimeFigureOut">
              <a:rPr lang="pl-PL" smtClean="0"/>
              <a:t>2021-10-27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7DCCD4A-BCFE-4421-B903-82CC40484B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5AD626E-6B73-4DFE-8857-15B98D89C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40EBE-6F44-4178-BF7E-3A65D6726DF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32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23E069-BD9B-4493-A06C-9477184397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Płynna zmiana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BB72690-0B60-44D0-8FB3-CD2042FF1F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6736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31F3164-DEBB-409F-B9FB-4182344DD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Początek zmiany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263F10D-83D4-4239-A21B-15DEFDB7F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Chmurka 3">
            <a:extLst>
              <a:ext uri="{FF2B5EF4-FFF2-40B4-BE49-F238E27FC236}">
                <a16:creationId xmlns:a16="http://schemas.microsoft.com/office/drawing/2014/main" id="{39A39EB7-4982-42F5-BA00-1F9EA76E9305}"/>
              </a:ext>
            </a:extLst>
          </p:cNvPr>
          <p:cNvSpPr/>
          <p:nvPr/>
        </p:nvSpPr>
        <p:spPr>
          <a:xfrm>
            <a:off x="1093694" y="2026024"/>
            <a:ext cx="2599765" cy="2303929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7539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9EF123-626D-405B-8063-8CC3A5A1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Koniec zmiany	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2F5351-9AAC-470A-BAFD-74C7C651E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Chmurka 3">
            <a:extLst>
              <a:ext uri="{FF2B5EF4-FFF2-40B4-BE49-F238E27FC236}">
                <a16:creationId xmlns:a16="http://schemas.microsoft.com/office/drawing/2014/main" id="{2D30EAE7-2940-40A5-BE7C-BF37E6CCA691}"/>
              </a:ext>
            </a:extLst>
          </p:cNvPr>
          <p:cNvSpPr/>
          <p:nvPr/>
        </p:nvSpPr>
        <p:spPr>
          <a:xfrm>
            <a:off x="7360024" y="3209365"/>
            <a:ext cx="3899647" cy="2949388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15817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Panoramiczny</PresentationFormat>
  <Paragraphs>3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Motyw pakietu Office</vt:lpstr>
      <vt:lpstr>Płynna zmiana</vt:lpstr>
      <vt:lpstr>Początek zmiany</vt:lpstr>
      <vt:lpstr>Koniec zmiany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Płynna zmiana</dc:title>
  <dc:creator>Witold Wrotek</dc:creator>
  <cp:lastModifiedBy>Witold Wrotek</cp:lastModifiedBy>
  <cp:revision>1</cp:revision>
  <dcterms:created xsi:type="dcterms:W3CDTF">2021-10-27T11:21:40Z</dcterms:created>
  <dcterms:modified xsi:type="dcterms:W3CDTF">2021-10-27T11:21:45Z</dcterms:modified>
</cp:coreProperties>
</file>