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CAC4BE-58B2-4D56-9593-871552F9EAA9}" type="doc">
      <dgm:prSet loTypeId="urn:microsoft.com/office/officeart/2005/8/layout/cycle7" loCatId="cycle" qsTypeId="urn:microsoft.com/office/officeart/2005/8/quickstyle/3d9" qsCatId="3D" csTypeId="urn:microsoft.com/office/officeart/2005/8/colors/accent1_3" csCatId="accent1" phldr="1"/>
      <dgm:spPr/>
      <dgm:t>
        <a:bodyPr/>
        <a:lstStyle/>
        <a:p>
          <a:endParaRPr lang="pl-PL"/>
        </a:p>
      </dgm:t>
    </dgm:pt>
    <dgm:pt modelId="{D019A68A-C482-4584-A35C-8B0116005C81}">
      <dgm:prSet phldrT="[Tekst]"/>
      <dgm:spPr/>
      <dgm:t>
        <a:bodyPr/>
        <a:lstStyle/>
        <a:p>
          <a:r>
            <a:rPr lang="pl-PL" dirty="0"/>
            <a:t>Odżywianie</a:t>
          </a:r>
        </a:p>
      </dgm:t>
    </dgm:pt>
    <dgm:pt modelId="{459081F5-7F10-44E6-A1E1-3F81568046C5}" type="parTrans" cxnId="{B1075C8F-00F8-4A1F-BFFA-846354F610EE}">
      <dgm:prSet/>
      <dgm:spPr/>
      <dgm:t>
        <a:bodyPr/>
        <a:lstStyle/>
        <a:p>
          <a:endParaRPr lang="pl-PL"/>
        </a:p>
      </dgm:t>
    </dgm:pt>
    <dgm:pt modelId="{C29BDB78-0F75-4D58-BF73-FB321AE42E06}" type="sibTrans" cxnId="{B1075C8F-00F8-4A1F-BFFA-846354F610EE}">
      <dgm:prSet/>
      <dgm:spPr/>
      <dgm:t>
        <a:bodyPr/>
        <a:lstStyle/>
        <a:p>
          <a:endParaRPr lang="pl-PL"/>
        </a:p>
      </dgm:t>
    </dgm:pt>
    <dgm:pt modelId="{DDFF0FA8-0A80-43E7-BF33-D56995254D71}">
      <dgm:prSet phldrT="[Tekst]"/>
      <dgm:spPr/>
      <dgm:t>
        <a:bodyPr/>
        <a:lstStyle/>
        <a:p>
          <a:r>
            <a:rPr lang="pl-PL" dirty="0"/>
            <a:t>Witalność</a:t>
          </a:r>
        </a:p>
      </dgm:t>
    </dgm:pt>
    <dgm:pt modelId="{7402AEE4-C217-4732-9D0A-CA99F658D270}" type="parTrans" cxnId="{9AAB425F-9DDA-41FA-AAE9-583131CB8A2B}">
      <dgm:prSet/>
      <dgm:spPr/>
      <dgm:t>
        <a:bodyPr/>
        <a:lstStyle/>
        <a:p>
          <a:endParaRPr lang="pl-PL"/>
        </a:p>
      </dgm:t>
    </dgm:pt>
    <dgm:pt modelId="{9EE55155-F8D4-4273-BD5C-8078EF2F7366}" type="sibTrans" cxnId="{9AAB425F-9DDA-41FA-AAE9-583131CB8A2B}">
      <dgm:prSet/>
      <dgm:spPr/>
      <dgm:t>
        <a:bodyPr/>
        <a:lstStyle/>
        <a:p>
          <a:endParaRPr lang="pl-PL"/>
        </a:p>
      </dgm:t>
    </dgm:pt>
    <dgm:pt modelId="{E6C6D285-29F9-4F8E-832C-2A9EA8F2F104}">
      <dgm:prSet phldrT="[Tekst]"/>
      <dgm:spPr/>
      <dgm:t>
        <a:bodyPr/>
        <a:lstStyle/>
        <a:p>
          <a:r>
            <a:rPr lang="pl-PL" dirty="0"/>
            <a:t>Aktywność fizyczna	</a:t>
          </a:r>
        </a:p>
      </dgm:t>
    </dgm:pt>
    <dgm:pt modelId="{641DD76C-B901-4C2D-8211-C31B7E2D67B1}" type="parTrans" cxnId="{48BB7D43-1E14-41AD-B14D-0A094940705E}">
      <dgm:prSet/>
      <dgm:spPr/>
      <dgm:t>
        <a:bodyPr/>
        <a:lstStyle/>
        <a:p>
          <a:endParaRPr lang="pl-PL"/>
        </a:p>
      </dgm:t>
    </dgm:pt>
    <dgm:pt modelId="{E03556A6-246B-4752-A7E7-FAB5BECC5F92}" type="sibTrans" cxnId="{48BB7D43-1E14-41AD-B14D-0A094940705E}">
      <dgm:prSet/>
      <dgm:spPr/>
      <dgm:t>
        <a:bodyPr/>
        <a:lstStyle/>
        <a:p>
          <a:endParaRPr lang="pl-PL"/>
        </a:p>
      </dgm:t>
    </dgm:pt>
    <dgm:pt modelId="{D6282240-57EC-4D75-8E20-2E389D1BF4D9}" type="pres">
      <dgm:prSet presAssocID="{12CAC4BE-58B2-4D56-9593-871552F9EAA9}" presName="Name0" presStyleCnt="0">
        <dgm:presLayoutVars>
          <dgm:dir/>
          <dgm:resizeHandles val="exact"/>
        </dgm:presLayoutVars>
      </dgm:prSet>
      <dgm:spPr/>
    </dgm:pt>
    <dgm:pt modelId="{4A5EBB6D-455F-42E0-902D-6A4C45B756AA}" type="pres">
      <dgm:prSet presAssocID="{D019A68A-C482-4584-A35C-8B0116005C81}" presName="node" presStyleLbl="node1" presStyleIdx="0" presStyleCnt="3">
        <dgm:presLayoutVars>
          <dgm:bulletEnabled val="1"/>
        </dgm:presLayoutVars>
      </dgm:prSet>
      <dgm:spPr/>
    </dgm:pt>
    <dgm:pt modelId="{33BF65C9-B257-4BD7-97FF-D607A6102112}" type="pres">
      <dgm:prSet presAssocID="{C29BDB78-0F75-4D58-BF73-FB321AE42E06}" presName="sibTrans" presStyleLbl="sibTrans2D1" presStyleIdx="0" presStyleCnt="3"/>
      <dgm:spPr/>
    </dgm:pt>
    <dgm:pt modelId="{3829F3B0-1F38-4C98-A844-E686BA17FCE6}" type="pres">
      <dgm:prSet presAssocID="{C29BDB78-0F75-4D58-BF73-FB321AE42E06}" presName="connectorText" presStyleLbl="sibTrans2D1" presStyleIdx="0" presStyleCnt="3"/>
      <dgm:spPr/>
    </dgm:pt>
    <dgm:pt modelId="{BDEC6936-08D5-42A3-B49A-4A349EAC2258}" type="pres">
      <dgm:prSet presAssocID="{DDFF0FA8-0A80-43E7-BF33-D56995254D71}" presName="node" presStyleLbl="node1" presStyleIdx="1" presStyleCnt="3">
        <dgm:presLayoutVars>
          <dgm:bulletEnabled val="1"/>
        </dgm:presLayoutVars>
      </dgm:prSet>
      <dgm:spPr/>
    </dgm:pt>
    <dgm:pt modelId="{3061020E-D197-41B6-B3F0-768160966F4A}" type="pres">
      <dgm:prSet presAssocID="{9EE55155-F8D4-4273-BD5C-8078EF2F7366}" presName="sibTrans" presStyleLbl="sibTrans2D1" presStyleIdx="1" presStyleCnt="3"/>
      <dgm:spPr/>
    </dgm:pt>
    <dgm:pt modelId="{13E9229A-2809-4223-B522-03F63B7E5338}" type="pres">
      <dgm:prSet presAssocID="{9EE55155-F8D4-4273-BD5C-8078EF2F7366}" presName="connectorText" presStyleLbl="sibTrans2D1" presStyleIdx="1" presStyleCnt="3"/>
      <dgm:spPr/>
    </dgm:pt>
    <dgm:pt modelId="{E5BBF9E9-C251-406B-AD4E-74D8AB674864}" type="pres">
      <dgm:prSet presAssocID="{E6C6D285-29F9-4F8E-832C-2A9EA8F2F104}" presName="node" presStyleLbl="node1" presStyleIdx="2" presStyleCnt="3">
        <dgm:presLayoutVars>
          <dgm:bulletEnabled val="1"/>
        </dgm:presLayoutVars>
      </dgm:prSet>
      <dgm:spPr/>
    </dgm:pt>
    <dgm:pt modelId="{ECF3437D-0ACB-4CC2-B888-6D3AA5E051CB}" type="pres">
      <dgm:prSet presAssocID="{E03556A6-246B-4752-A7E7-FAB5BECC5F92}" presName="sibTrans" presStyleLbl="sibTrans2D1" presStyleIdx="2" presStyleCnt="3"/>
      <dgm:spPr/>
    </dgm:pt>
    <dgm:pt modelId="{952A140A-337D-408D-B669-8C16A7268904}" type="pres">
      <dgm:prSet presAssocID="{E03556A6-246B-4752-A7E7-FAB5BECC5F92}" presName="connectorText" presStyleLbl="sibTrans2D1" presStyleIdx="2" presStyleCnt="3"/>
      <dgm:spPr/>
    </dgm:pt>
  </dgm:ptLst>
  <dgm:cxnLst>
    <dgm:cxn modelId="{771B060F-3DDE-4810-BEF5-A4F7FC7829DA}" type="presOf" srcId="{E6C6D285-29F9-4F8E-832C-2A9EA8F2F104}" destId="{E5BBF9E9-C251-406B-AD4E-74D8AB674864}" srcOrd="0" destOrd="0" presId="urn:microsoft.com/office/officeart/2005/8/layout/cycle7"/>
    <dgm:cxn modelId="{9736BD2C-2983-4536-A36E-22B1410AC5A4}" type="presOf" srcId="{E03556A6-246B-4752-A7E7-FAB5BECC5F92}" destId="{952A140A-337D-408D-B669-8C16A7268904}" srcOrd="1" destOrd="0" presId="urn:microsoft.com/office/officeart/2005/8/layout/cycle7"/>
    <dgm:cxn modelId="{E75A5A2D-7B99-45C6-A6DA-4CA0C8CA55E0}" type="presOf" srcId="{C29BDB78-0F75-4D58-BF73-FB321AE42E06}" destId="{33BF65C9-B257-4BD7-97FF-D607A6102112}" srcOrd="0" destOrd="0" presId="urn:microsoft.com/office/officeart/2005/8/layout/cycle7"/>
    <dgm:cxn modelId="{B9581334-5C2B-4228-BDB0-CA357C7BFAE4}" type="presOf" srcId="{D019A68A-C482-4584-A35C-8B0116005C81}" destId="{4A5EBB6D-455F-42E0-902D-6A4C45B756AA}" srcOrd="0" destOrd="0" presId="urn:microsoft.com/office/officeart/2005/8/layout/cycle7"/>
    <dgm:cxn modelId="{B8F33F3F-5D07-44DE-AB2D-DF44884B55F6}" type="presOf" srcId="{C29BDB78-0F75-4D58-BF73-FB321AE42E06}" destId="{3829F3B0-1F38-4C98-A844-E686BA17FCE6}" srcOrd="1" destOrd="0" presId="urn:microsoft.com/office/officeart/2005/8/layout/cycle7"/>
    <dgm:cxn modelId="{9AAB425F-9DDA-41FA-AAE9-583131CB8A2B}" srcId="{12CAC4BE-58B2-4D56-9593-871552F9EAA9}" destId="{DDFF0FA8-0A80-43E7-BF33-D56995254D71}" srcOrd="1" destOrd="0" parTransId="{7402AEE4-C217-4732-9D0A-CA99F658D270}" sibTransId="{9EE55155-F8D4-4273-BD5C-8078EF2F7366}"/>
    <dgm:cxn modelId="{48BB7D43-1E14-41AD-B14D-0A094940705E}" srcId="{12CAC4BE-58B2-4D56-9593-871552F9EAA9}" destId="{E6C6D285-29F9-4F8E-832C-2A9EA8F2F104}" srcOrd="2" destOrd="0" parTransId="{641DD76C-B901-4C2D-8211-C31B7E2D67B1}" sibTransId="{E03556A6-246B-4752-A7E7-FAB5BECC5F92}"/>
    <dgm:cxn modelId="{AEF27C45-07F0-45B7-B944-ACC36C2B7A7A}" type="presOf" srcId="{E03556A6-246B-4752-A7E7-FAB5BECC5F92}" destId="{ECF3437D-0ACB-4CC2-B888-6D3AA5E051CB}" srcOrd="0" destOrd="0" presId="urn:microsoft.com/office/officeart/2005/8/layout/cycle7"/>
    <dgm:cxn modelId="{CFBD436B-CC50-4DD5-A91A-017EDDBDCC6F}" type="presOf" srcId="{9EE55155-F8D4-4273-BD5C-8078EF2F7366}" destId="{13E9229A-2809-4223-B522-03F63B7E5338}" srcOrd="1" destOrd="0" presId="urn:microsoft.com/office/officeart/2005/8/layout/cycle7"/>
    <dgm:cxn modelId="{52A13451-0FB5-4D5A-8A33-22477D143095}" type="presOf" srcId="{DDFF0FA8-0A80-43E7-BF33-D56995254D71}" destId="{BDEC6936-08D5-42A3-B49A-4A349EAC2258}" srcOrd="0" destOrd="0" presId="urn:microsoft.com/office/officeart/2005/8/layout/cycle7"/>
    <dgm:cxn modelId="{B1075C8F-00F8-4A1F-BFFA-846354F610EE}" srcId="{12CAC4BE-58B2-4D56-9593-871552F9EAA9}" destId="{D019A68A-C482-4584-A35C-8B0116005C81}" srcOrd="0" destOrd="0" parTransId="{459081F5-7F10-44E6-A1E1-3F81568046C5}" sibTransId="{C29BDB78-0F75-4D58-BF73-FB321AE42E06}"/>
    <dgm:cxn modelId="{252DA2C9-0E0A-4087-8B67-6D459BDCD1AC}" type="presOf" srcId="{12CAC4BE-58B2-4D56-9593-871552F9EAA9}" destId="{D6282240-57EC-4D75-8E20-2E389D1BF4D9}" srcOrd="0" destOrd="0" presId="urn:microsoft.com/office/officeart/2005/8/layout/cycle7"/>
    <dgm:cxn modelId="{39C316DD-003D-4FAD-8928-2D4737140A23}" type="presOf" srcId="{9EE55155-F8D4-4273-BD5C-8078EF2F7366}" destId="{3061020E-D197-41B6-B3F0-768160966F4A}" srcOrd="0" destOrd="0" presId="urn:microsoft.com/office/officeart/2005/8/layout/cycle7"/>
    <dgm:cxn modelId="{82FC6422-5047-4019-83EB-F55CDBF84A76}" type="presParOf" srcId="{D6282240-57EC-4D75-8E20-2E389D1BF4D9}" destId="{4A5EBB6D-455F-42E0-902D-6A4C45B756AA}" srcOrd="0" destOrd="0" presId="urn:microsoft.com/office/officeart/2005/8/layout/cycle7"/>
    <dgm:cxn modelId="{7335174F-BDEA-4CDE-9F02-5190BB3B8E90}" type="presParOf" srcId="{D6282240-57EC-4D75-8E20-2E389D1BF4D9}" destId="{33BF65C9-B257-4BD7-97FF-D607A6102112}" srcOrd="1" destOrd="0" presId="urn:microsoft.com/office/officeart/2005/8/layout/cycle7"/>
    <dgm:cxn modelId="{E00D8FD9-770B-46EA-A563-A01322C9E28D}" type="presParOf" srcId="{33BF65C9-B257-4BD7-97FF-D607A6102112}" destId="{3829F3B0-1F38-4C98-A844-E686BA17FCE6}" srcOrd="0" destOrd="0" presId="urn:microsoft.com/office/officeart/2005/8/layout/cycle7"/>
    <dgm:cxn modelId="{70EF7BA8-4E15-4B48-8855-AA293206ED1F}" type="presParOf" srcId="{D6282240-57EC-4D75-8E20-2E389D1BF4D9}" destId="{BDEC6936-08D5-42A3-B49A-4A349EAC2258}" srcOrd="2" destOrd="0" presId="urn:microsoft.com/office/officeart/2005/8/layout/cycle7"/>
    <dgm:cxn modelId="{26F44B13-F4D2-4ECC-860E-F23F8198D80D}" type="presParOf" srcId="{D6282240-57EC-4D75-8E20-2E389D1BF4D9}" destId="{3061020E-D197-41B6-B3F0-768160966F4A}" srcOrd="3" destOrd="0" presId="urn:microsoft.com/office/officeart/2005/8/layout/cycle7"/>
    <dgm:cxn modelId="{A5715842-9285-40FF-A176-A3D408D74E3F}" type="presParOf" srcId="{3061020E-D197-41B6-B3F0-768160966F4A}" destId="{13E9229A-2809-4223-B522-03F63B7E5338}" srcOrd="0" destOrd="0" presId="urn:microsoft.com/office/officeart/2005/8/layout/cycle7"/>
    <dgm:cxn modelId="{411DB0FA-29C2-47A2-A8FA-16019D08F7D1}" type="presParOf" srcId="{D6282240-57EC-4D75-8E20-2E389D1BF4D9}" destId="{E5BBF9E9-C251-406B-AD4E-74D8AB674864}" srcOrd="4" destOrd="0" presId="urn:microsoft.com/office/officeart/2005/8/layout/cycle7"/>
    <dgm:cxn modelId="{798BE63D-06A2-45CE-B12A-71E36802284C}" type="presParOf" srcId="{D6282240-57EC-4D75-8E20-2E389D1BF4D9}" destId="{ECF3437D-0ACB-4CC2-B888-6D3AA5E051CB}" srcOrd="5" destOrd="0" presId="urn:microsoft.com/office/officeart/2005/8/layout/cycle7"/>
    <dgm:cxn modelId="{4393DCC2-B641-4114-B59A-25BFA7AC7BB8}" type="presParOf" srcId="{ECF3437D-0ACB-4CC2-B888-6D3AA5E051CB}" destId="{952A140A-337D-408D-B669-8C16A726890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5EBB6D-455F-42E0-902D-6A4C45B756AA}">
      <dsp:nvSpPr>
        <dsp:cNvPr id="0" name=""/>
        <dsp:cNvSpPr/>
      </dsp:nvSpPr>
      <dsp:spPr>
        <a:xfrm>
          <a:off x="4294807" y="852"/>
          <a:ext cx="1773584" cy="886792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  <a:sp3d extrusionH="28000" prstMaterial="matte"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Odżywianie</a:t>
          </a:r>
        </a:p>
      </dsp:txBody>
      <dsp:txXfrm>
        <a:off x="4320780" y="26825"/>
        <a:ext cx="1721638" cy="834846"/>
      </dsp:txXfrm>
    </dsp:sp>
    <dsp:sp modelId="{33BF65C9-B257-4BD7-97FF-D607A6102112}">
      <dsp:nvSpPr>
        <dsp:cNvPr id="0" name=""/>
        <dsp:cNvSpPr/>
      </dsp:nvSpPr>
      <dsp:spPr>
        <a:xfrm rot="3600000">
          <a:off x="5451830" y="1556929"/>
          <a:ext cx="923548" cy="31037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/>
        </a:p>
      </dsp:txBody>
      <dsp:txXfrm>
        <a:off x="5544943" y="1619004"/>
        <a:ext cx="737322" cy="186227"/>
      </dsp:txXfrm>
    </dsp:sp>
    <dsp:sp modelId="{BDEC6936-08D5-42A3-B49A-4A349EAC2258}">
      <dsp:nvSpPr>
        <dsp:cNvPr id="0" name=""/>
        <dsp:cNvSpPr/>
      </dsp:nvSpPr>
      <dsp:spPr>
        <a:xfrm>
          <a:off x="5758817" y="2536592"/>
          <a:ext cx="1773584" cy="886792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224993"/>
            <a:satOff val="5232"/>
            <a:lumOff val="1366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  <a:sp3d extrusionH="28000" prstMaterial="matte"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Witalność</a:t>
          </a:r>
        </a:p>
      </dsp:txBody>
      <dsp:txXfrm>
        <a:off x="5784790" y="2562565"/>
        <a:ext cx="1721638" cy="834846"/>
      </dsp:txXfrm>
    </dsp:sp>
    <dsp:sp modelId="{3061020E-D197-41B6-B3F0-768160966F4A}">
      <dsp:nvSpPr>
        <dsp:cNvPr id="0" name=""/>
        <dsp:cNvSpPr/>
      </dsp:nvSpPr>
      <dsp:spPr>
        <a:xfrm rot="10800000">
          <a:off x="4719825" y="2824799"/>
          <a:ext cx="923548" cy="31037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224974"/>
            <a:satOff val="1325"/>
            <a:lumOff val="12255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/>
        </a:p>
      </dsp:txBody>
      <dsp:txXfrm rot="10800000">
        <a:off x="4812938" y="2886874"/>
        <a:ext cx="737322" cy="186227"/>
      </dsp:txXfrm>
    </dsp:sp>
    <dsp:sp modelId="{E5BBF9E9-C251-406B-AD4E-74D8AB674864}">
      <dsp:nvSpPr>
        <dsp:cNvPr id="0" name=""/>
        <dsp:cNvSpPr/>
      </dsp:nvSpPr>
      <dsp:spPr>
        <a:xfrm>
          <a:off x="2830797" y="2536592"/>
          <a:ext cx="1773584" cy="886792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449985"/>
            <a:satOff val="10464"/>
            <a:lumOff val="2732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  <a:sp3d extrusionH="28000" prstMaterial="matte"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Aktywność fizyczna	</a:t>
          </a:r>
        </a:p>
      </dsp:txBody>
      <dsp:txXfrm>
        <a:off x="2856770" y="2562565"/>
        <a:ext cx="1721638" cy="834846"/>
      </dsp:txXfrm>
    </dsp:sp>
    <dsp:sp modelId="{ECF3437D-0ACB-4CC2-B888-6D3AA5E051CB}">
      <dsp:nvSpPr>
        <dsp:cNvPr id="0" name=""/>
        <dsp:cNvSpPr/>
      </dsp:nvSpPr>
      <dsp:spPr>
        <a:xfrm rot="18000000">
          <a:off x="3987820" y="1556929"/>
          <a:ext cx="923548" cy="31037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449949"/>
            <a:satOff val="2650"/>
            <a:lumOff val="2451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/>
        </a:p>
      </dsp:txBody>
      <dsp:txXfrm>
        <a:off x="4080933" y="1619004"/>
        <a:ext cx="737322" cy="1862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 obraz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49EF23E-7CE7-4480-8983-1ADD367B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Woda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90263A3-31EF-4195-B104-CC0409C1F8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77785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2C7599-735B-4C2D-BA5F-7C761DCA3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cykl</a:t>
            </a:r>
          </a:p>
        </p:txBody>
      </p:sp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D783A78C-B536-4084-93F4-F650D3C0259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63574725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7843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000"/>
    </mc:Choice>
    <mc:Fallback>
      <p:transition spd="slow" advTm="29000"/>
    </mc:Fallback>
  </mc:AlternateContent>
</p:sld>
</file>

<file path=ppt/theme/theme1.xml><?xml version="1.0" encoding="utf-8"?>
<a:theme xmlns:a="http://schemas.openxmlformats.org/drawingml/2006/main" name="Kropla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TM04033925[[fn=Kropla]]</Template>
  <TotalTime>94</TotalTime>
  <Words>7</Words>
  <Application>Microsoft Office PowerPoint</Application>
  <PresentationFormat>Panoramiczny</PresentationFormat>
  <Paragraphs>5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5" baseType="lpstr">
      <vt:lpstr>Arial</vt:lpstr>
      <vt:lpstr>Tw Cen MT</vt:lpstr>
      <vt:lpstr>Kropla</vt:lpstr>
      <vt:lpstr>Woda</vt:lpstr>
      <vt:lpstr>cykl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Woda</dc:title>
  <dc:creator>Witold Wrotek</dc:creator>
  <cp:lastModifiedBy>Witold Wrotek</cp:lastModifiedBy>
  <cp:revision>1</cp:revision>
  <dcterms:created xsi:type="dcterms:W3CDTF">2021-10-27T11:55:25Z</dcterms:created>
  <dcterms:modified xsi:type="dcterms:W3CDTF">2021-10-27T13:30:15Z</dcterms:modified>
</cp:coreProperties>
</file>