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old Wrotek" initials="WW" lastIdx="1" clrIdx="0">
    <p:extLst>
      <p:ext uri="{19B8F6BF-5375-455C-9EA6-DF929625EA0E}">
        <p15:presenceInfo xmlns:p15="http://schemas.microsoft.com/office/powerpoint/2012/main" userId="505509ff91f40b7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2445" autoAdjust="0"/>
  </p:normalViewPr>
  <p:slideViewPr>
    <p:cSldViewPr snapToGrid="0">
      <p:cViewPr varScale="1">
        <p:scale>
          <a:sx n="54" d="100"/>
          <a:sy n="54" d="100"/>
        </p:scale>
        <p:origin x="79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21T11:43:23.441" idx="1">
    <p:pos x="5850" y="648"/>
    <p:text>Interpunkcja autora sentencji.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E43AD-28AB-4589-8122-6A0EF8936B16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B3BDE-54AF-40DF-A0F1-EFC7011C687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6885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Odniósł sukcesy działając w branży MLM. Może stało się to dzięki sposobowi myślenia?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7B3BDE-54AF-40DF-A0F1-EFC7011C687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20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9F2373-CB12-4B4D-84BA-171F51DF4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1EAA022-E9C6-48D1-855D-58185FB6B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A30B602-5D03-4808-89A8-C4D3C68CB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63620CE-129B-4DDF-A1DC-FDD681169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8428242-D5A4-4027-80BC-B009C32FC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649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9F4AD4-9521-43A1-B885-7105476E5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AF67F4E-9C70-49A7-B273-13E9CB666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BADFD93-DEE4-47F1-9C2A-AF127CAD0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6F1A6DF-D925-4A42-9869-D913803AE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9E7E0A-37C8-48A8-87C5-A70716E4F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7073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51A1610-FC22-4017-A92C-398A18FE29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6F73380-1FF6-4D02-817A-20DB7A5E3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D9A682E-5A0E-46F1-A297-97C6D3E2F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B5154FB-AC9A-4A47-ABFC-A673F745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46B93AC-91D8-4E3C-A7D5-AABB42C0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045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924212-EA63-4352-BBF1-02E1ABDF8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E6418D-1926-4D67-87F4-8BBDEFF70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D1FACE-C339-401F-B772-381E1AC9F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858A2A-EC3D-48AB-B9A0-76881573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9DA2767-75D4-4669-9F8C-2608AB80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423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F9CB21-FFD3-4569-9C3D-5254DC48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6017AC3-838B-4C76-B856-C03AF0E25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3038E3-F0B9-4315-83D2-597B145FE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AF14FC7-369D-4AC4-B660-5FBA093A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A41E444-939F-419C-9DFB-6E8BF00F0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9624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038635-1D66-46F1-BDEC-AE5BA64B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43E1311-36CE-4D5D-AB8C-8512B06A72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081D3E-AA34-44BD-81E5-9E5B7AE64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CE36128-BD93-4DE9-9916-BD75FCB58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C7DD62A-BFBF-4E24-A0DA-FECD675E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ACE304B-83E7-4CC7-AC7C-CE5AD5F5F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433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7D97B7-4113-49F8-AA99-A8BB97371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08673A4-9BF3-4CE9-B17F-89353DDC8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49273C9-02DB-43CF-8FF7-94E1050C0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F74A381-8D8C-4F96-B4C7-376AD51F6D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46B4820-03D4-4165-A4C7-2E8FE6258F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54F6274-C053-4859-855D-3A1998EE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03E06BD-8165-4874-9EBB-272D4483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61E8E5D-2C17-4986-AEEF-3CA962D2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609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6CAD59-6EF4-438D-B469-10D8CC7C6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0BCA1B8-79D8-487D-B0F8-B22CC115A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B6923E5-F94A-49DE-BD89-A3D909C1F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C837ED8-D16B-4E50-8ACB-A3914B80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837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96B2DE1-F477-4DA2-8183-B44B12E2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8D10F201-3F41-4D3D-89FE-9B569B26B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1DD417E-DCC0-4A26-8DF6-B99BEC3D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748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03B80B-BE9C-47AF-81CA-5528D57B5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B2B9E8C-5A99-444C-B4DC-39764FA27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C6FBC2D-1ACD-41C5-85E1-A1AF9B7B4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6A5CCA0-7724-4DB1-975F-57A0E86C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1F6C2B3-488B-4CBC-A868-4ECAAC78D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B043C0D-B60E-4E0F-A804-B21527A10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819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490B92-CC9C-4406-946F-B573E527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8EF9D6D9-1315-4568-8309-FD548B8616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516A94C-16F7-4293-B4DD-D5BF63642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83D99DC-B97F-4A6F-AF9C-01EDE3C08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39238AA-6663-441B-8DC8-A28BD38EC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599150B-7BE6-41C2-9DFF-4D6F62D3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93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0D22516-5393-4CFA-8C0F-AC7B1801A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21F6827-0417-486E-9916-2ABAB723B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5A5A071-A06C-4392-B2D4-94B4BE05CB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FC6A-0C32-47AF-A755-9DD6092E2EFE}" type="datetimeFigureOut">
              <a:rPr lang="pl-PL" smtClean="0"/>
              <a:t>2021-10-21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E23881B-7179-4408-8830-348BC487E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3CFD23A-9622-490A-8181-AA774FE18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FD5BF-A42C-4150-B7FA-A0D09ADFDA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1653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824690-341D-4E74-AC72-19C728BBE6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Jim Rohn</a:t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C70F4AD-A415-42AD-9BB7-E1E7F96C98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Cytaty</a:t>
            </a:r>
          </a:p>
        </p:txBody>
      </p:sp>
    </p:spTree>
    <p:extLst>
      <p:ext uri="{BB962C8B-B14F-4D97-AF65-F5344CB8AC3E}">
        <p14:creationId xmlns:p14="http://schemas.microsoft.com/office/powerpoint/2010/main" val="128020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61A197-CB09-4683-AAEE-047BEFC1F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Jim Rohn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139EE0C-E1CF-401A-A75B-575802E80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„Jeśli czegoś pragniesz, i pragniesz tego wystarczająco mocno, wtedy znajdziesz także sposób by to zdobyć.”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4C56609-0673-47EB-A22D-35A3AC5C0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209778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41</Words>
  <Application>Microsoft Office PowerPoint</Application>
  <PresentationFormat>Panoramiczny</PresentationFormat>
  <Paragraphs>6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Jim Rohn </vt:lpstr>
      <vt:lpstr>Jim Rohn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Jim Rohn </dc:title>
  <dc:creator>Witold Wrotek</dc:creator>
  <cp:lastModifiedBy>Witold Wrotek</cp:lastModifiedBy>
  <cp:revision>2</cp:revision>
  <dcterms:created xsi:type="dcterms:W3CDTF">2021-10-20T16:52:45Z</dcterms:created>
  <dcterms:modified xsi:type="dcterms:W3CDTF">2021-10-21T12:10:29Z</dcterms:modified>
</cp:coreProperties>
</file>